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15"/>
  </p:notesMasterIdLst>
  <p:sldIdLst>
    <p:sldId id="291" r:id="rId3"/>
    <p:sldId id="289" r:id="rId4"/>
    <p:sldId id="292" r:id="rId5"/>
    <p:sldId id="293" r:id="rId6"/>
    <p:sldId id="294" r:id="rId7"/>
    <p:sldId id="275" r:id="rId8"/>
    <p:sldId id="276" r:id="rId9"/>
    <p:sldId id="295" r:id="rId10"/>
    <p:sldId id="296" r:id="rId11"/>
    <p:sldId id="297" r:id="rId12"/>
    <p:sldId id="280" r:id="rId13"/>
    <p:sldId id="279" r:id="rId14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780" y="5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9FDB4D-CC54-48B4-8BAB-5E1EBE8841E3}" type="datetimeFigureOut">
              <a:rPr lang="en-US" smtClean="0"/>
              <a:t>9/22/2021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A5A61-8B3B-428A-B054-6AC7A519DC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440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37A63EE7-E25B-4C4A-BEF0-897BB36FF8A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2306BADD-72B0-4830-A107-D1E8316E15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247559"/>
      </p:ext>
    </p:extLst>
  </p:cSld>
  <p:clrMapOvr>
    <a:masterClrMapping/>
  </p:clrMapOvr>
  <p:transition spd="slow">
    <p:pul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9B553794-D3C1-41E0-97B3-2ABFAFFC9701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C51B648C-A57C-48E5-8BDD-94930B7C24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92433"/>
      </p:ext>
    </p:extLst>
  </p:cSld>
  <p:clrMapOvr>
    <a:masterClrMapping/>
  </p:clrMapOvr>
  <p:transition spd="slow">
    <p:pul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19A70E24-C662-4216-8D2C-23BEE204DCB1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AB44DA59-4CA4-48B2-9AF0-E5D32886CF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08174"/>
      </p:ext>
    </p:extLst>
  </p:cSld>
  <p:clrMapOvr>
    <a:masterClrMapping/>
  </p:clrMapOvr>
  <p:transition spd="slow">
    <p:pul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CAFEE-6409-4DA5-BB28-FC9B8642C93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4702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E2B83B-FE79-451A-AFC1-19FA5B6CF098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051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409C0E-843D-41B0-9351-75592F67132D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4504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14338-512A-4D14-B331-AABF08ED8EFE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6498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196C2-D938-4BC4-A46F-AA50EE58A557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684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CD4CE8-60F3-4473-8F79-C03A32BDF0CE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6487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9B0DC3-9B83-4734-9088-7108E1F9C000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5488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A731A3-CD03-453B-A47C-CAEB63776617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8361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672327D9-D3AA-46D7-9B65-6936246977B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30E81783-3A75-49AC-886D-0B4011CE20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90249"/>
      </p:ext>
    </p:extLst>
  </p:cSld>
  <p:clrMapOvr>
    <a:masterClrMapping/>
  </p:clrMapOvr>
  <p:transition spd="slow">
    <p:pull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50EA9-5011-4C07-AD94-20E1D14571F8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7049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FC43C8-115B-4C43-A545-AEF6E434D0F7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4366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FC18B-BF0F-4700-882D-308AE16D2263}" type="slidenum">
              <a:rPr lang="vi-VN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643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67A01552-5250-4944-A0F7-345B21791CAA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3913BCF5-EB77-4B3C-B0A5-0AF2AFCAA5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824934"/>
      </p:ext>
    </p:extLst>
  </p:cSld>
  <p:clrMapOvr>
    <a:masterClrMapping/>
  </p:clrMapOvr>
  <p:transition spd="slow">
    <p:pul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E7E22F5E-6E5D-42DA-99A0-C0FA78771E14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90CC856A-1907-4341-ACA7-B22982F644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4985150"/>
      </p:ext>
    </p:extLst>
  </p:cSld>
  <p:clrMapOvr>
    <a:masterClrMapping/>
  </p:clrMapOvr>
  <p:transition spd="slow">
    <p:pul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4C43B4E3-6A41-409F-9382-0926BE26D632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19F2AE6D-44BB-451D-AC32-D41FE75F48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62855"/>
      </p:ext>
    </p:extLst>
  </p:cSld>
  <p:clrMapOvr>
    <a:masterClrMapping/>
  </p:clrMapOvr>
  <p:transition spd="slow">
    <p:pul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6DB37478-0CBA-4F67-8FF5-7FCF7ABD402E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19A171F6-4B91-4268-B9F2-E498CDE4FE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134178"/>
      </p:ext>
    </p:extLst>
  </p:cSld>
  <p:clrMapOvr>
    <a:masterClrMapping/>
  </p:clrMapOvr>
  <p:transition spd="slow">
    <p:pul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848DB1A0-48D4-4D61-A6BE-18805977920D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29DD446D-9851-4C55-ABAD-77EA447A99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627321"/>
      </p:ext>
    </p:extLst>
  </p:cSld>
  <p:clrMapOvr>
    <a:masterClrMapping/>
  </p:clrMapOvr>
  <p:transition spd="slow">
    <p:pul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18F59E69-0A91-49C2-860C-38651C358635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8BDDEDF8-BE82-4A1E-A36A-204CF61C4E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26417"/>
      </p:ext>
    </p:extLst>
  </p:cSld>
  <p:clrMapOvr>
    <a:masterClrMapping/>
  </p:clrMapOvr>
  <p:transition spd="slow">
    <p:pul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3A5F3F12-C0C4-4696-975E-A9612B553C60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.VnTime" pitchFamily="34" charset="0"/>
                <a:cs typeface="Arial" charset="0"/>
              </a:defRPr>
            </a:lvl1pPr>
          </a:lstStyle>
          <a:p>
            <a:pPr>
              <a:defRPr/>
            </a:pPr>
            <a:fld id="{0734FD53-C974-4060-94FE-B3EE6B62BD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20286"/>
      </p:ext>
    </p:extLst>
  </p:cSld>
  <p:clrMapOvr>
    <a:masterClrMapping/>
  </p:clrMapOvr>
  <p:transition spd="slow">
    <p:pul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688A6350-17F1-4303-AEB5-55A9501C3F08}" type="datetimeFigureOut">
              <a:rPr lang="en-US"/>
              <a:pPr>
                <a:defRPr/>
              </a:pPr>
              <a:t>9/22/2021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Calibri"/>
                <a:cs typeface="+mn-cs"/>
              </a:defRPr>
            </a:lvl1pPr>
          </a:lstStyle>
          <a:p>
            <a:pPr>
              <a:defRPr/>
            </a:pPr>
            <a:fld id="{2D1C9B82-0958-442D-BE35-CA203E81F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66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l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5978"/>
            <a:ext cx="8229600" cy="857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1"/>
            <a:ext cx="8229600" cy="3394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/>
              <a:t>Click to edit Master text styles</a:t>
            </a:r>
          </a:p>
          <a:p>
            <a:pPr lvl="1"/>
            <a:r>
              <a:rPr lang="vi-VN"/>
              <a:t>Second level</a:t>
            </a:r>
          </a:p>
          <a:p>
            <a:pPr lvl="2"/>
            <a:r>
              <a:rPr lang="vi-VN"/>
              <a:t>Third level</a:t>
            </a:r>
          </a:p>
          <a:p>
            <a:pPr lvl="3"/>
            <a:r>
              <a:rPr lang="vi-VN"/>
              <a:t>Fourth level</a:t>
            </a:r>
          </a:p>
          <a:p>
            <a:pPr lvl="4"/>
            <a:r>
              <a:rPr lang="vi-VN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3919"/>
            <a:ext cx="2895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vi-VN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D6C978-028B-4AF3-8FF2-F5A190C7E986}" type="slidenum">
              <a:rPr lang="vi-VN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vi-VN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81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.VnTime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1"/>
          <p:cNvSpPr txBox="1">
            <a:spLocks noChangeArrowheads="1"/>
          </p:cNvSpPr>
          <p:nvPr/>
        </p:nvSpPr>
        <p:spPr bwMode="auto">
          <a:xfrm>
            <a:off x="1809750" y="234375"/>
            <a:ext cx="405765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Ể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M TRA B</a:t>
            </a:r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ÀI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C</a:t>
            </a:r>
            <a:r>
              <a:rPr lang="vi-VN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Ũ</a:t>
            </a:r>
            <a:r>
              <a:rPr lang="en-US" sz="32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sz="3200" b="1" dirty="0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59"/>
          <p:cNvSpPr txBox="1">
            <a:spLocks noChangeArrowheads="1"/>
          </p:cNvSpPr>
          <p:nvPr/>
        </p:nvSpPr>
        <p:spPr bwMode="auto">
          <a:xfrm>
            <a:off x="304800" y="1047750"/>
            <a:ext cx="8305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FF"/>
                </a:solidFill>
              </a:rPr>
              <a:t>1)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4000" b="1" dirty="0">
              <a:solidFill>
                <a:srgbClr val="000000"/>
              </a:solidFill>
            </a:endParaRPr>
          </a:p>
        </p:txBody>
      </p:sp>
      <p:sp>
        <p:nvSpPr>
          <p:cNvPr id="25" name="Text Box 59">
            <a:extLst>
              <a:ext uri="{FF2B5EF4-FFF2-40B4-BE49-F238E27FC236}">
                <a16:creationId xmlns:a16="http://schemas.microsoft.com/office/drawing/2014/main" id="{F8DF3771-44DD-420F-8342-4333343388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2848511"/>
            <a:ext cx="830580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  <a:cs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sz="4000" b="1" dirty="0">
                <a:solidFill>
                  <a:srgbClr val="0000FF"/>
                </a:solidFill>
              </a:rPr>
              <a:t>2)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4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9206689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39340"/>
            <a:ext cx="701040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6/SBT.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/>
              <p:nvPr/>
            </p:nvSpPr>
            <p:spPr>
              <a:xfrm>
                <a:off x="685800" y="1023336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023336"/>
                <a:ext cx="66294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779E5F-BD5E-4353-895F-2E7B5DB71C6D}"/>
                  </a:ext>
                </a:extLst>
              </p:cNvPr>
              <p:cNvSpPr txBox="1"/>
              <p:nvPr/>
            </p:nvSpPr>
            <p:spPr>
              <a:xfrm>
                <a:off x="685800" y="180975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779E5F-BD5E-4353-895F-2E7B5DB71C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09750"/>
                <a:ext cx="66294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081FDB-FB53-44C1-8F3E-245A43D5DF27}"/>
                  </a:ext>
                </a:extLst>
              </p:cNvPr>
              <p:cNvSpPr txBox="1"/>
              <p:nvPr/>
            </p:nvSpPr>
            <p:spPr>
              <a:xfrm>
                <a:off x="685800" y="257175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4081FDB-FB53-44C1-8F3E-245A43D5DF2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571750"/>
                <a:ext cx="662940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55B033-1921-4207-8118-FB4E8AE3DA0D}"/>
                  </a:ext>
                </a:extLst>
              </p:cNvPr>
              <p:cNvSpPr txBox="1"/>
              <p:nvPr/>
            </p:nvSpPr>
            <p:spPr>
              <a:xfrm>
                <a:off x="685800" y="319153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E955B033-1921-4207-8118-FB4E8AE3DA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191530"/>
                <a:ext cx="662940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3223C9-C842-4716-9930-9860388AE1AF}"/>
                  </a:ext>
                </a:extLst>
              </p:cNvPr>
              <p:cNvSpPr txBox="1"/>
              <p:nvPr/>
            </p:nvSpPr>
            <p:spPr>
              <a:xfrm>
                <a:off x="685800" y="380113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13223C9-C842-4716-9930-9860388AE1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01130"/>
                <a:ext cx="662940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589889-94AD-4B29-8A9A-C18D97295FEA}"/>
                  </a:ext>
                </a:extLst>
              </p:cNvPr>
              <p:cNvSpPr txBox="1"/>
              <p:nvPr/>
            </p:nvSpPr>
            <p:spPr>
              <a:xfrm>
                <a:off x="685800" y="448693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61589889-94AD-4B29-8A9A-C18D97295F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4486930"/>
                <a:ext cx="6629400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2497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95600" y="66675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dẫn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81000" y="2114550"/>
            <a:ext cx="7575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12, 14, 15/ SGK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8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9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BF88857-A422-44EC-9593-4F92C6226388}"/>
              </a:ext>
            </a:extLst>
          </p:cNvPr>
          <p:cNvSpPr/>
          <p:nvPr/>
        </p:nvSpPr>
        <p:spPr>
          <a:xfrm>
            <a:off x="304800" y="1440477"/>
            <a:ext cx="757547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tắc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2098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666750"/>
            <a:ext cx="5181600" cy="3657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2849707"/>
            <a:ext cx="762000" cy="22574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800350"/>
            <a:ext cx="762000" cy="225742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155" y="1809750"/>
            <a:ext cx="1624445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975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09600" y="1657350"/>
            <a:ext cx="7315200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dirty="0" err="1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sz="6000" b="1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6000" b="1" dirty="0" err="1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6000" b="1" dirty="0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ln/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6000" b="1" dirty="0">
              <a:ln/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7353890"/>
      </p:ext>
    </p:extLst>
  </p:cSld>
  <p:clrMapOvr>
    <a:masterClrMapping/>
  </p:clrMapOvr>
  <p:transition spd="slow">
    <p:pull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7057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143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10/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8/SGK.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0330" y="1642445"/>
                <a:ext cx="639387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.(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5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30" y="1642445"/>
                <a:ext cx="6393870" cy="700705"/>
              </a:xfrm>
              <a:prstGeom prst="rect">
                <a:avLst/>
              </a:prstGeom>
              <a:blipFill>
                <a:blip r:embed="rId2"/>
                <a:stretch>
                  <a:fillRect l="-2002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0330" y="2810530"/>
                <a:ext cx="62414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30" y="2810530"/>
                <a:ext cx="6241470" cy="523220"/>
              </a:xfrm>
              <a:prstGeom prst="rect">
                <a:avLst/>
              </a:prstGeom>
              <a:blipFill>
                <a:blip r:embed="rId3"/>
                <a:stretch>
                  <a:fillRect l="-2051" t="-11628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392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7057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143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10/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8/SGK.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40330" y="1352550"/>
                <a:ext cx="639387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.(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−5)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330" y="1352550"/>
                <a:ext cx="6393870" cy="700705"/>
              </a:xfrm>
              <a:prstGeom prst="rect">
                <a:avLst/>
              </a:prstGeom>
              <a:blipFill>
                <a:blip r:embed="rId2"/>
                <a:stretch>
                  <a:fillRect l="-2002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D2D1E5-B7E7-43D8-948D-6A0D3E1616FA}"/>
                  </a:ext>
                </a:extLst>
              </p:cNvPr>
              <p:cNvSpPr txBox="1"/>
              <p:nvPr/>
            </p:nvSpPr>
            <p:spPr>
              <a:xfrm>
                <a:off x="685800" y="1917212"/>
                <a:ext cx="8314110" cy="15073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−5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−5</m:t>
                        </m:r>
                      </m:e>
                    </m:d>
                  </m:oMath>
                </a14:m>
                <a:endParaRPr lang="en-US" sz="2800" b="0" i="1" dirty="0">
                  <a:latin typeface="Cambria Math" panose="02040503050406030204" pitchFamily="18" charset="0"/>
                  <a:cs typeface="Times New Roman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+ 3 .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  <m:t>2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itchFamily="18" charset="0"/>
                        </a:rPr>
                        <m:t>+3.(−5)</m:t>
                      </m:r>
                    </m:oMath>
                  </m:oMathPara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5FD2D1E5-B7E7-43D8-948D-6A0D3E1616F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917212"/>
                <a:ext cx="8314110" cy="1507336"/>
              </a:xfrm>
              <a:prstGeom prst="rect">
                <a:avLst/>
              </a:prstGeom>
              <a:blipFill>
                <a:blip r:embed="rId3"/>
                <a:stretch>
                  <a:fillRect l="-1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CF2AB9-E88F-4F9B-816E-3FDADDBE6715}"/>
                  </a:ext>
                </a:extLst>
              </p:cNvPr>
              <p:cNvSpPr txBox="1"/>
              <p:nvPr/>
            </p:nvSpPr>
            <p:spPr>
              <a:xfrm>
                <a:off x="723900" y="4315090"/>
                <a:ext cx="639387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−6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20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−15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DCF2AB9-E88F-4F9B-816E-3FDADDBE671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" y="4315090"/>
                <a:ext cx="6393870" cy="700705"/>
              </a:xfrm>
              <a:prstGeom prst="rect">
                <a:avLst/>
              </a:prstGeom>
              <a:blipFill>
                <a:blip r:embed="rId4"/>
                <a:stretch>
                  <a:fillRect l="-2002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592065F-207C-481F-B0C4-C3FDA898A94D}"/>
                  </a:ext>
                </a:extLst>
              </p:cNvPr>
              <p:cNvSpPr txBox="1"/>
              <p:nvPr/>
            </p:nvSpPr>
            <p:spPr>
              <a:xfrm>
                <a:off x="716280" y="3417682"/>
                <a:ext cx="6393870" cy="7007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−5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+10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−15</m:t>
                    </m:r>
                  </m:oMath>
                </a14:m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592065F-207C-481F-B0C4-C3FDA898A9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6280" y="3417682"/>
                <a:ext cx="6393870" cy="700705"/>
              </a:xfrm>
              <a:prstGeom prst="rect">
                <a:avLst/>
              </a:prstGeom>
              <a:blipFill>
                <a:blip r:embed="rId5"/>
                <a:stretch>
                  <a:fillRect l="-2004" b="-1043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246408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429000" y="70572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TẬP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9600" y="51435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10/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8/SGK.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09600" y="1352550"/>
                <a:ext cx="62414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b)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  <m:d>
                      <m:d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𝑥𝑦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</m:t>
                        </m:r>
                        <m:sSup>
                          <m:sSupPr>
                            <m:ctrlP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US" sz="2800" b="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.(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)</m:t>
                    </m:r>
                  </m:oMath>
                </a14:m>
                <a:endParaRPr lang="en-US" sz="2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352550"/>
                <a:ext cx="6241470" cy="523220"/>
              </a:xfrm>
              <a:prstGeom prst="rect">
                <a:avLst/>
              </a:prstGeom>
              <a:blipFill>
                <a:blip r:embed="rId2"/>
                <a:stretch>
                  <a:fillRect l="-1953" t="-12791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7310B0-EC75-4632-81D4-2FB080160397}"/>
                  </a:ext>
                </a:extLst>
              </p:cNvPr>
              <p:cNvSpPr txBox="1"/>
              <p:nvPr/>
            </p:nvSpPr>
            <p:spPr>
              <a:xfrm>
                <a:off x="457200" y="2048530"/>
                <a:ext cx="86106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</m:d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𝑥𝑦</m:t>
                        </m:r>
                      </m:e>
                    </m:d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𝑥𝑦</m:t>
                        </m:r>
                      </m:e>
                    </m:d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d>
                      <m:d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</m:d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.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</m:oMath>
                </a14:m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F7310B0-EC75-4632-81D4-2FB0801603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048530"/>
                <a:ext cx="8610600" cy="477054"/>
              </a:xfrm>
              <a:prstGeom prst="rect">
                <a:avLst/>
              </a:prstGeom>
              <a:blipFill>
                <a:blip r:embed="rId3"/>
                <a:stretch>
                  <a:fillRect l="-1132" t="-10256" b="-29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CE9DF3-B172-4B18-95A3-081CF9237576}"/>
                  </a:ext>
                </a:extLst>
              </p:cNvPr>
              <p:cNvSpPr txBox="1"/>
              <p:nvPr/>
            </p:nvSpPr>
            <p:spPr>
              <a:xfrm>
                <a:off x="457200" y="2800350"/>
                <a:ext cx="86106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 −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2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2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D0CE9DF3-B172-4B18-95A3-081CF92375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800350"/>
                <a:ext cx="8610600" cy="477054"/>
              </a:xfrm>
              <a:prstGeom prst="rect">
                <a:avLst/>
              </a:prstGeom>
              <a:blipFill>
                <a:blip r:embed="rId4"/>
                <a:stretch>
                  <a:fillRect l="-1132" t="-10127" b="-27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0DF9A4-F8CA-4211-AAE3-D6F34C34B422}"/>
                  </a:ext>
                </a:extLst>
              </p:cNvPr>
              <p:cNvSpPr txBox="1"/>
              <p:nvPr/>
            </p:nvSpPr>
            <p:spPr>
              <a:xfrm>
                <a:off x="457200" y="3525114"/>
                <a:ext cx="8610600" cy="4770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500" dirty="0">
                    <a:latin typeface="Times New Roman" pitchFamily="18" charset="0"/>
                    <a:cs typeface="Times New Roman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3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𝑦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3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+</m:t>
                    </m:r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𝑥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sz="2500" b="0" i="1" smtClean="0">
                        <a:latin typeface="Cambria Math" panose="02040503050406030204" pitchFamily="18" charset="0"/>
                        <a:cs typeface="Times New Roman" pitchFamily="18" charset="0"/>
                      </a:rPr>
                      <m:t>−</m:t>
                    </m:r>
                    <m:sSup>
                      <m:sSupPr>
                        <m:ctrlP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5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3</m:t>
                        </m:r>
                      </m:sup>
                    </m:sSup>
                  </m:oMath>
                </a14:m>
                <a:endParaRPr lang="en-US" sz="25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00DF9A4-F8CA-4211-AAE3-D6F34C34B4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525114"/>
                <a:ext cx="8610600" cy="477054"/>
              </a:xfrm>
              <a:prstGeom prst="rect">
                <a:avLst/>
              </a:prstGeom>
              <a:blipFill>
                <a:blip r:embed="rId5"/>
                <a:stretch>
                  <a:fillRect l="-1132" t="-10127" b="-27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319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04800" y="57150"/>
            <a:ext cx="876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11/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 / SGK. </a:t>
            </a:r>
          </a:p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Chứng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minh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rằng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66800" y="1371601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(x – 5)(2x + 3) – 2x(x – 3) + x + 7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43300" y="1809750"/>
            <a:ext cx="12573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5800" y="2343150"/>
            <a:ext cx="723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(x – 5)(2x + 3) – 2x(x – 3) + x + 7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2916019"/>
            <a:ext cx="815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2x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+ 3x – 10x – 15 – 2x</a:t>
            </a:r>
            <a:r>
              <a:rPr lang="en-US" sz="36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+ 6x + x + 7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64125" y="340995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= – 8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28600" y="3855861"/>
            <a:ext cx="8839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Vậy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phụ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biến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984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57150"/>
            <a:ext cx="70104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13/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 / SGK.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x,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(12x – 5)(4x – 1) + (3x – 7)(1 – 16x) = 81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3581400" y="1284693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00200" y="1734258"/>
            <a:ext cx="6629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(12x – 5)(4x – 1) + (3x – 7)(1 – 16x) = 81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2248608"/>
            <a:ext cx="746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48x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12x  – 20x + 5 + 3x – 48x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– 7 +112x = 81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5000" y="2770593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83x – 2  = 81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715000" y="3227793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83x        = 81 + 2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715000" y="3684993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83x        = 83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15000" y="4085039"/>
            <a:ext cx="2895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x        = 83 : 83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61365" y="4485089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x        = 1</a:t>
            </a:r>
          </a:p>
        </p:txBody>
      </p:sp>
    </p:spTree>
    <p:extLst>
      <p:ext uri="{BB962C8B-B14F-4D97-AF65-F5344CB8AC3E}">
        <p14:creationId xmlns:p14="http://schemas.microsoft.com/office/powerpoint/2010/main" val="108420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39340"/>
            <a:ext cx="701040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6/SBT.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08660" y="136273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" y="1362730"/>
                <a:ext cx="66294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/>
              <p:nvPr/>
            </p:nvSpPr>
            <p:spPr>
              <a:xfrm>
                <a:off x="708660" y="257175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" y="2571750"/>
                <a:ext cx="662940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4269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85800" y="139340"/>
            <a:ext cx="7010400" cy="661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6/SBT.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08660" y="1362730"/>
                <a:ext cx="66294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 (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)(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" y="1362730"/>
                <a:ext cx="6629400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/>
              <p:nvPr/>
            </p:nvSpPr>
            <p:spPr>
              <a:xfrm>
                <a:off x="708660" y="2200930"/>
                <a:ext cx="8359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9B8419D2-8E18-4D05-85CA-950CD833C8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60" y="2200930"/>
                <a:ext cx="8359140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D0C3A-54A7-45C3-9509-45523B378957}"/>
                  </a:ext>
                </a:extLst>
              </p:cNvPr>
              <p:cNvSpPr txBox="1"/>
              <p:nvPr/>
            </p:nvSpPr>
            <p:spPr>
              <a:xfrm>
                <a:off x="685800" y="3039130"/>
                <a:ext cx="8359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 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55D0C3A-54A7-45C3-9509-45523B3789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039130"/>
                <a:ext cx="8359140" cy="5232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BFA120-302D-4330-896F-0CA059307008}"/>
                  </a:ext>
                </a:extLst>
              </p:cNvPr>
              <p:cNvSpPr txBox="1"/>
              <p:nvPr/>
            </p:nvSpPr>
            <p:spPr>
              <a:xfrm>
                <a:off x="228600" y="3648730"/>
                <a:ext cx="8359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ABFA120-302D-4330-896F-0CA0593070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648730"/>
                <a:ext cx="8359140" cy="5232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95B9D0-1CDB-4B1B-9CF9-EE70DD0782F1}"/>
                  </a:ext>
                </a:extLst>
              </p:cNvPr>
              <p:cNvSpPr txBox="1"/>
              <p:nvPr/>
            </p:nvSpPr>
            <p:spPr>
              <a:xfrm>
                <a:off x="228600" y="4410730"/>
                <a:ext cx="835914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     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7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A195B9D0-1CDB-4B1B-9CF9-EE70DD0782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410730"/>
                <a:ext cx="8359140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024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.VnTime"/>
        <a:ea typeface=""/>
        <a:cs typeface="Arial"/>
      </a:majorFont>
      <a:minorFont>
        <a:latin typeface=".VnTime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398</TotalTime>
  <Words>656</Words>
  <Application>Microsoft Office PowerPoint</Application>
  <PresentationFormat>On-screen Show (16:9)</PresentationFormat>
  <Paragraphs>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.VnTime</vt:lpstr>
      <vt:lpstr>Arial</vt:lpstr>
      <vt:lpstr>Calibri</vt:lpstr>
      <vt:lpstr>Cambria Math</vt:lpstr>
      <vt:lpstr>Times New Roman</vt:lpstr>
      <vt:lpstr>1_Office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</dc:creator>
  <cp:lastModifiedBy>Trần Thảo</cp:lastModifiedBy>
  <cp:revision>75</cp:revision>
  <dcterms:created xsi:type="dcterms:W3CDTF">2006-08-16T00:00:00Z</dcterms:created>
  <dcterms:modified xsi:type="dcterms:W3CDTF">2021-09-22T09:02:39Z</dcterms:modified>
</cp:coreProperties>
</file>